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7775575" cy="10907713"/>
  <p:notesSz cx="6794500" cy="9925050"/>
  <p:defaultTextStyle>
    <a:defPPr>
      <a:defRPr lang="ja-JP"/>
    </a:defPPr>
    <a:lvl1pPr marL="0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1pPr>
    <a:lvl2pPr marL="509270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2pPr>
    <a:lvl3pPr marL="1019175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3pPr>
    <a:lvl4pPr marL="1528445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4pPr>
    <a:lvl5pPr marL="2037715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5pPr>
    <a:lvl6pPr marL="2547620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6pPr>
    <a:lvl7pPr marL="3056890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7pPr>
    <a:lvl8pPr marL="3566795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8pPr>
    <a:lvl9pPr marL="4076065" algn="l" defTabSz="1018540" rtl="0" eaLnBrk="1" latinLnBrk="0" hangingPunct="1">
      <a:defRPr kumimoji="1" sz="20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5050"/>
    <a:srgbClr val="EA6B14"/>
    <a:srgbClr val="EB701D"/>
    <a:srgbClr val="2C451B"/>
    <a:srgbClr val="A50021"/>
    <a:srgbClr val="CC0000"/>
    <a:srgbClr val="FF7C80"/>
    <a:srgbClr val="FF9999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1960" y="3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山喜 政彦" userId="51a34b5fcb012431" providerId="LiveId" clId="{0DAF0B62-3BBC-44D0-B4AC-080320C32270}"/>
    <pc:docChg chg="undo custSel modSld">
      <pc:chgData name="山喜 政彦" userId="51a34b5fcb012431" providerId="LiveId" clId="{0DAF0B62-3BBC-44D0-B4AC-080320C32270}" dt="2023-01-31T01:41:56.458" v="87" actId="1076"/>
      <pc:docMkLst>
        <pc:docMk/>
      </pc:docMkLst>
      <pc:sldChg chg="addSp delSp modSp mod">
        <pc:chgData name="山喜 政彦" userId="51a34b5fcb012431" providerId="LiveId" clId="{0DAF0B62-3BBC-44D0-B4AC-080320C32270}" dt="2023-01-31T01:41:56.458" v="87" actId="1076"/>
        <pc:sldMkLst>
          <pc:docMk/>
          <pc:sldMk cId="0" sldId="261"/>
        </pc:sldMkLst>
        <pc:spChg chg="mod">
          <ac:chgData name="山喜 政彦" userId="51a34b5fcb012431" providerId="LiveId" clId="{0DAF0B62-3BBC-44D0-B4AC-080320C32270}" dt="2023-01-31T01:38:52.758" v="0" actId="14100"/>
          <ac:spMkLst>
            <pc:docMk/>
            <pc:sldMk cId="0" sldId="261"/>
            <ac:spMk id="6" creationId="{00000000-0000-0000-0000-000000000000}"/>
          </ac:spMkLst>
        </pc:spChg>
        <pc:spChg chg="add mod">
          <ac:chgData name="山喜 政彦" userId="51a34b5fcb012431" providerId="LiveId" clId="{0DAF0B62-3BBC-44D0-B4AC-080320C32270}" dt="2023-01-31T01:41:56.458" v="87" actId="1076"/>
          <ac:spMkLst>
            <pc:docMk/>
            <pc:sldMk cId="0" sldId="261"/>
            <ac:spMk id="14" creationId="{10D92733-0AC9-4A16-6AFA-72F56375F620}"/>
          </ac:spMkLst>
        </pc:spChg>
        <pc:spChg chg="add del mod">
          <ac:chgData name="山喜 政彦" userId="51a34b5fcb012431" providerId="LiveId" clId="{0DAF0B62-3BBC-44D0-B4AC-080320C32270}" dt="2023-01-31T01:41:40.867" v="85" actId="6549"/>
          <ac:spMkLst>
            <pc:docMk/>
            <pc:sldMk cId="0" sldId="261"/>
            <ac:spMk id="17" creationId="{00000000-0000-0000-0000-000000000000}"/>
          </ac:spMkLst>
        </pc:spChg>
        <pc:picChg chg="add del">
          <ac:chgData name="山喜 政彦" userId="51a34b5fcb012431" providerId="LiveId" clId="{0DAF0B62-3BBC-44D0-B4AC-080320C32270}" dt="2023-01-31T01:41:03.265" v="2" actId="478"/>
          <ac:picMkLst>
            <pc:docMk/>
            <pc:sldMk cId="0" sldId="261"/>
            <ac:picMk id="205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 noEditPoints="1"/>
          </p:cNvSpPr>
          <p:nvPr>
            <p:ph type="dt" idx="1"/>
          </p:nvPr>
        </p:nvSpPr>
        <p:spPr>
          <a:xfrm>
            <a:off x="3848645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2023/1/31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2203450" y="1239838"/>
            <a:ext cx="23876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 noEditPoints="1"/>
          </p:cNvSpPr>
          <p:nvPr>
            <p:ph type="body" sz="quarter" idx="3"/>
          </p:nvPr>
        </p:nvSpPr>
        <p:spPr>
          <a:xfrm>
            <a:off x="679450" y="4776431"/>
            <a:ext cx="543560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 noEditPoints="1"/>
          </p:cNvSpPr>
          <p:nvPr>
            <p:ph type="ftr" sz="quarter" idx="4"/>
          </p:nvPr>
        </p:nvSpPr>
        <p:spPr>
          <a:xfrm>
            <a:off x="0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 noEditPoints="1"/>
          </p:cNvSpPr>
          <p:nvPr>
            <p:ph type="sldNum" sz="quarter" idx="5"/>
          </p:nvPr>
        </p:nvSpPr>
        <p:spPr>
          <a:xfrm>
            <a:off x="3848645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1pPr>
    <a:lvl2pPr marL="509270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2pPr>
    <a:lvl3pPr marL="1019175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3pPr>
    <a:lvl4pPr marL="1528445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4pPr>
    <a:lvl5pPr marL="2037715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5pPr>
    <a:lvl6pPr marL="2547620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6pPr>
    <a:lvl7pPr marL="3056890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7pPr>
    <a:lvl8pPr marL="3566795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8pPr>
    <a:lvl9pPr marL="4076065" algn="l" defTabSz="1018540" rtl="0" eaLnBrk="1" latinLnBrk="0" hangingPunct="1">
      <a:defRPr kumimoji="1" sz="13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画像のプレースホルダー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203450" y="1239838"/>
            <a:ext cx="2387600" cy="33512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テキストのプレースホルダー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スライド番号のプレースホルダー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D1BF6DB-00A5-4545-A991-D2487312FE6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pPr lvl="0"/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 noEditPoints="1"/>
          </p:cNvSpPr>
          <p:nvPr>
            <p:ph type="pic" idx="1" hasCustomPrompt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pPr lvl="0"/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kumimoji="1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kumimoji="1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docs.google.com/forms/d/1nS_kwHoMl3v3wu2RIrdixmmvDGa5GKI9-nPzaDfA06E/edit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タイトル 25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2051" name="Picture 3" descr="\\SERVER\mac-share\塚本\アスクルばらしたpng\P11\11_bg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" y="-6599"/>
            <a:ext cx="7775575" cy="10920656"/>
          </a:xfrm>
          <a:prstGeom prst="rect">
            <a:avLst/>
          </a:prstGeom>
          <a:noFill/>
        </p:spPr>
      </p:pic>
      <p:sp>
        <p:nvSpPr>
          <p:cNvPr id="2" name="正方形/長方形 1"/>
          <p:cNvSpPr/>
          <p:nvPr/>
        </p:nvSpPr>
        <p:spPr>
          <a:xfrm>
            <a:off x="412851" y="896557"/>
            <a:ext cx="6703876" cy="246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sz="5400" b="1" dirty="0">
                <a:solidFill>
                  <a:srgbClr val="00877D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全プラスチック材料</a:t>
            </a:r>
          </a:p>
          <a:p>
            <a:r>
              <a:rPr lang="ja-JP" sz="5400" b="1" dirty="0">
                <a:solidFill>
                  <a:srgbClr val="00877D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物性の理解と整理法</a:t>
            </a:r>
          </a:p>
          <a:p>
            <a:endParaRPr lang="ja-JP" sz="4800" b="1" dirty="0">
              <a:solidFill>
                <a:srgbClr val="00877D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4056" y="2561543"/>
            <a:ext cx="7076064" cy="128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ja-JP" altLang="ja-JP" sz="2000" b="1" dirty="0">
                <a:solidFill>
                  <a:schemeClr val="tx1"/>
                </a:solidFill>
                <a:uFillTx/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ja-JP" altLang="ja-JP" sz="1800" b="1" dirty="0">
                <a:solidFill>
                  <a:schemeClr val="tx1"/>
                </a:solidFill>
                <a:uFillTx/>
                <a:latin typeface="ＭＳ Ｐ明朝" panose="02020600040205080304" pitchFamily="18" charset="-128"/>
                <a:ea typeface="ＭＳ Ｐ明朝" panose="02020600040205080304" pitchFamily="18" charset="-128"/>
              </a:rPr>
              <a:t>汎用プラスチックからスーパーエンプラまで分かり易く解説</a:t>
            </a:r>
          </a:p>
          <a:p>
            <a:r>
              <a:rPr lang="ja-JP" altLang="ja-JP" sz="1800" b="1" dirty="0">
                <a:solidFill>
                  <a:schemeClr val="tx1"/>
                </a:solidFill>
                <a:uFillTx/>
                <a:latin typeface="ＭＳ Ｐ明朝" panose="02020600040205080304" pitchFamily="18" charset="-128"/>
                <a:ea typeface="ＭＳ Ｐ明朝" panose="02020600040205080304" pitchFamily="18" charset="-128"/>
              </a:rPr>
              <a:t>・生分解性プラスチック、ナノファイバーコンパクト材料等最近の材料</a:t>
            </a:r>
          </a:p>
          <a:p>
            <a:r>
              <a:rPr lang="ja-JP" altLang="ja-JP" sz="1800" b="1" dirty="0">
                <a:solidFill>
                  <a:schemeClr val="tx1"/>
                </a:solidFill>
                <a:uFillTx/>
                <a:latin typeface="ＭＳ Ｐ明朝" panose="02020600040205080304" pitchFamily="18" charset="-128"/>
                <a:ea typeface="ＭＳ Ｐ明朝" panose="02020600040205080304" pitchFamily="18" charset="-128"/>
              </a:rPr>
              <a:t>　問題に関する紹介</a:t>
            </a:r>
          </a:p>
          <a:p>
            <a:r>
              <a:rPr lang="ja-JP" altLang="ja-JP" sz="1800" b="1" dirty="0">
                <a:solidFill>
                  <a:schemeClr val="tx1"/>
                </a:solidFill>
                <a:uFillTx/>
                <a:latin typeface="ＭＳ Ｐ明朝" panose="02020600040205080304" pitchFamily="18" charset="-128"/>
                <a:ea typeface="ＭＳ Ｐ明朝" panose="02020600040205080304" pitchFamily="18" charset="-128"/>
              </a:rPr>
              <a:t>・実用面から見た問題点などを明確化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765225" y="4233215"/>
            <a:ext cx="1165741" cy="460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20</a:t>
            </a:r>
            <a:r>
              <a:rPr lang="ja-JP" altLang="ja-JP" sz="2400" dirty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23</a:t>
            </a:r>
            <a:r>
              <a:rPr lang="ja-JP" altLang="en-US" sz="2400" dirty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年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682719" y="4725116"/>
            <a:ext cx="1383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3月15日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636996" y="4693939"/>
            <a:ext cx="2352199" cy="572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1</a:t>
            </a:r>
            <a:r>
              <a:rPr lang="ja-JP" altLang="ja-JP" sz="3200" dirty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5</a:t>
            </a:r>
            <a:r>
              <a:rPr lang="en-US" altLang="ja-JP" sz="3200" dirty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:00-1</a:t>
            </a:r>
            <a:r>
              <a:rPr lang="ja-JP" altLang="ja-JP" sz="3200" dirty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6</a:t>
            </a:r>
            <a:r>
              <a:rPr lang="en-US" altLang="ja-JP" sz="3200" dirty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:</a:t>
            </a:r>
            <a:r>
              <a:rPr lang="ja-JP" altLang="ja-JP" sz="3200" dirty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3</a:t>
            </a:r>
            <a:r>
              <a:rPr lang="en-US" altLang="ja-JP" sz="3200" dirty="0">
                <a:solidFill>
                  <a:srgbClr val="FF3B3B"/>
                </a:solidFill>
                <a:latin typeface="小塚ゴシック Pro B" pitchFamily="34" charset="-128"/>
                <a:ea typeface="小塚ゴシック Pro B" pitchFamily="34" charset="-128"/>
              </a:rPr>
              <a:t>0</a:t>
            </a:r>
            <a:endParaRPr lang="ja-JP" altLang="en-US" sz="3200" dirty="0">
              <a:solidFill>
                <a:srgbClr val="FF3B3B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8488" y="3887848"/>
            <a:ext cx="6469444" cy="35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小塚ゴシック Pro B" pitchFamily="34" charset="-128"/>
                <a:ea typeface="小塚ゴシック Pro B" pitchFamily="34" charset="-128"/>
              </a:rPr>
              <a:t>対象者：</a:t>
            </a:r>
            <a:r>
              <a:rPr lang="ja-JP" altLang="en-US" sz="17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材料供給から加工メーカーまでの新入社員および中堅社員</a:t>
            </a:r>
            <a:endParaRPr lang="ja-JP" altLang="en-US" sz="1400" b="1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80863" y="6203566"/>
            <a:ext cx="1856133" cy="392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30173" y="7281292"/>
            <a:ext cx="4572180" cy="368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18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688755" y="5241767"/>
            <a:ext cx="3962833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-635">
              <a:spcBef>
                <a:spcPts val="1200"/>
              </a:spcBef>
              <a:tabLst>
                <a:tab pos="2238375" algn="l"/>
              </a:tabLst>
            </a:pPr>
            <a:r>
              <a:rPr lang="ja-JP" sz="17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吉村正司</a:t>
            </a:r>
          </a:p>
          <a:p>
            <a:pPr defTabSz="-635">
              <a:spcBef>
                <a:spcPts val="1200"/>
              </a:spcBef>
              <a:tabLst>
                <a:tab pos="2238375" algn="l"/>
              </a:tabLst>
            </a:pPr>
            <a:r>
              <a:rPr lang="ja-JP" sz="1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㈱プラリンク　シニアコンサルタント</a:t>
            </a:r>
          </a:p>
          <a:p>
            <a:pPr defTabSz="-635">
              <a:spcBef>
                <a:spcPts val="1200"/>
              </a:spcBef>
              <a:tabLst>
                <a:tab pos="2238375" algn="l"/>
              </a:tabLst>
            </a:pPr>
            <a:r>
              <a:rPr lang="ja-JP" sz="1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（経歴）</a:t>
            </a:r>
          </a:p>
          <a:p>
            <a:pPr defTabSz="-635">
              <a:spcBef>
                <a:spcPts val="1200"/>
              </a:spcBef>
              <a:tabLst>
                <a:tab pos="2238375" algn="l"/>
              </a:tabLst>
            </a:pPr>
            <a:r>
              <a:rPr lang="ja-JP" sz="1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九州大学　分子工学科修士卒業</a:t>
            </a:r>
          </a:p>
          <a:p>
            <a:pPr defTabSz="-635">
              <a:spcBef>
                <a:spcPts val="1200"/>
              </a:spcBef>
              <a:tabLst>
                <a:tab pos="2238375" algn="l"/>
              </a:tabLst>
            </a:pPr>
            <a:r>
              <a:rPr lang="ja-JP" sz="1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三井化学株式会社　マテリアルサイエンス研究所　材料設計ＧＬ</a:t>
            </a:r>
          </a:p>
          <a:p>
            <a:pPr defTabSz="-635">
              <a:spcBef>
                <a:spcPts val="1200"/>
              </a:spcBef>
              <a:tabLst>
                <a:tab pos="2238375" algn="l"/>
              </a:tabLst>
            </a:pPr>
            <a:r>
              <a:rPr lang="ja-JP" sz="1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群栄化学工業株式会社　常務取締役（開発・製造管掌）　</a:t>
            </a:r>
            <a:r>
              <a:rPr lang="ja-JP" altLang="en-US" sz="17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endParaRPr lang="ja-JP" altLang="en-US" sz="2400" b="1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907540" y="8528685"/>
            <a:ext cx="3042285" cy="28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spc="300">
                <a:latin typeface="游ゴシック" panose="020B0400000000000000" pitchFamily="34" charset="-128"/>
                <a:ea typeface="游ゴシック" panose="020B0400000000000000" pitchFamily="34" charset="-128"/>
              </a:rPr>
              <a:t>事前申込制：5,000円</a:t>
            </a:r>
            <a:endParaRPr lang="ja-JP" altLang="en-US" sz="1200" b="1" spc="300" dirty="0">
              <a:latin typeface="游ゴシック" panose="020B0400000000000000" pitchFamily="34" charset="-128"/>
              <a:ea typeface="游ゴシック" panose="020B0400000000000000" pitchFamily="34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65300" y="8813165"/>
            <a:ext cx="4566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ja-JP" altLang="en-US" sz="12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859799" y="7827286"/>
            <a:ext cx="3791626" cy="109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-635">
              <a:spcBef>
                <a:spcPts val="600"/>
              </a:spcBef>
              <a:tabLst>
                <a:tab pos="2238375" algn="l"/>
              </a:tabLst>
            </a:pPr>
            <a:r>
              <a:rPr lang="ja-JP" altLang="en-US" sz="1200" b="1" spc="300">
                <a:latin typeface="游ゴシック" panose="020B0400000000000000" pitchFamily="34" charset="-128"/>
                <a:ea typeface="游ゴシック" panose="020B0400000000000000" pitchFamily="34" charset="-128"/>
              </a:rPr>
              <a:t>お問い合わせ：株式会社プラリンクy.terakawa@plalink.jp   </a:t>
            </a:r>
          </a:p>
          <a:p>
            <a:pPr defTabSz="-635">
              <a:spcBef>
                <a:spcPts val="600"/>
              </a:spcBef>
              <a:tabLst>
                <a:tab pos="2238375" algn="l"/>
              </a:tabLst>
            </a:pPr>
            <a:r>
              <a:rPr lang="ja-JP" altLang="en-US" sz="1200" b="1" spc="300">
                <a:latin typeface="游ゴシック" panose="020B0400000000000000" pitchFamily="34" charset="-128"/>
                <a:ea typeface="游ゴシック" panose="020B0400000000000000" pitchFamily="34" charset="-128"/>
              </a:rPr>
              <a:t>090-8129-5785 </a:t>
            </a:r>
            <a:r>
              <a:rPr lang="ja-JP" altLang="en-US" sz="1000" b="1" spc="300">
                <a:latin typeface="游ゴシック" panose="020B0400000000000000" pitchFamily="34" charset="-128"/>
                <a:ea typeface="游ゴシック" panose="020B0400000000000000" pitchFamily="34" charset="-128"/>
              </a:rPr>
              <a:t>寺川</a:t>
            </a:r>
          </a:p>
          <a:p>
            <a:endParaRPr lang="ja-JP" altLang="en-US" sz="2400" b="1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28488" y="9736456"/>
            <a:ext cx="6219145" cy="1109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-635">
              <a:spcBef>
                <a:spcPts val="600"/>
              </a:spcBef>
              <a:tabLst>
                <a:tab pos="2238375" algn="l"/>
              </a:tabLst>
            </a:pPr>
            <a:r>
              <a:rPr lang="ja-JP" altLang="en-US" sz="1400" b="1" spc="300">
                <a:solidFill>
                  <a:schemeClr val="bg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株式会社プラリンク：愛知県名古屋市昭和区福江2-9-33</a:t>
            </a:r>
          </a:p>
          <a:p>
            <a:pPr defTabSz="-635">
              <a:spcBef>
                <a:spcPts val="600"/>
              </a:spcBef>
              <a:tabLst>
                <a:tab pos="2238375" algn="l"/>
              </a:tabLst>
            </a:pPr>
            <a:r>
              <a:rPr lang="ja-JP" altLang="en-US" sz="1400" b="1" spc="300">
                <a:solidFill>
                  <a:schemeClr val="bg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　　　　　　　　　　名古屋ビジネスインキュベーター244</a:t>
            </a:r>
          </a:p>
          <a:p>
            <a:pPr defTabSz="-635">
              <a:spcBef>
                <a:spcPts val="600"/>
              </a:spcBef>
              <a:tabLst>
                <a:tab pos="2238375" algn="l"/>
              </a:tabLst>
            </a:pPr>
            <a:r>
              <a:rPr lang="ja-JP" altLang="en-US" sz="1400" b="1" spc="300">
                <a:solidFill>
                  <a:schemeClr val="bg1"/>
                </a:solidFill>
                <a:latin typeface="游ゴシック" panose="020B0400000000000000" pitchFamily="34" charset="-128"/>
                <a:ea typeface="游ゴシック" panose="020B0400000000000000" pitchFamily="34" charset="-128"/>
              </a:rPr>
              <a:t>https://www.plalink.jp/</a:t>
            </a:r>
          </a:p>
          <a:p>
            <a:endParaRPr lang="ja-JP" altLang="en-US" sz="14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230847" y="10093199"/>
            <a:ext cx="462156" cy="63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sz="36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95683" y="10032554"/>
            <a:ext cx="1130985" cy="26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endParaRPr lang="ja-JP" altLang="en-US" sz="11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2050" name="Picture 2" descr="\\SERVER\mac-share\塚本\アスクルばらしたpng\P11\11-box1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735" y="373380"/>
            <a:ext cx="5087620" cy="523240"/>
          </a:xfrm>
          <a:prstGeom prst="rect">
            <a:avLst/>
          </a:prstGeom>
          <a:noFill/>
        </p:spPr>
      </p:pic>
      <p:pic>
        <p:nvPicPr>
          <p:cNvPr id="2052" name="Picture 4" descr="\\SERVER\mac-share\塚本\アスクルばらしたpng\P11\11_c1_blu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4056" y="4298521"/>
            <a:ext cx="1120775" cy="1120775"/>
          </a:xfrm>
          <a:prstGeom prst="rect">
            <a:avLst/>
          </a:prstGeom>
          <a:noFill/>
        </p:spPr>
      </p:pic>
      <p:sp>
        <p:nvSpPr>
          <p:cNvPr id="23" name="正方形/長方形 22"/>
          <p:cNvSpPr/>
          <p:nvPr/>
        </p:nvSpPr>
        <p:spPr>
          <a:xfrm>
            <a:off x="277495" y="418465"/>
            <a:ext cx="4555490" cy="47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プラリンクWebセミナー　演題　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38913" y="4602883"/>
            <a:ext cx="993359" cy="46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日 時</a:t>
            </a:r>
          </a:p>
        </p:txBody>
      </p:sp>
      <p:pic>
        <p:nvPicPr>
          <p:cNvPr id="2053" name="Picture 5" descr="\\SERVER\mac-share\塚本\アスクルばらしたpng\P11\11_b1_r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913" y="5785486"/>
            <a:ext cx="1073150" cy="1368425"/>
          </a:xfrm>
          <a:prstGeom prst="rect">
            <a:avLst/>
          </a:prstGeom>
          <a:noFill/>
        </p:spPr>
      </p:pic>
      <p:sp>
        <p:nvSpPr>
          <p:cNvPr id="13" name="正方形/長方形 12"/>
          <p:cNvSpPr/>
          <p:nvPr/>
        </p:nvSpPr>
        <p:spPr>
          <a:xfrm>
            <a:off x="591630" y="6211260"/>
            <a:ext cx="898572" cy="39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講師</a:t>
            </a:r>
          </a:p>
        </p:txBody>
      </p:sp>
      <p:pic>
        <p:nvPicPr>
          <p:cNvPr id="35" name="Picture 5" descr="\\SERVER\mac-share\塚本\アスクルばらしたpng\P11\11_b1_r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630" y="7827042"/>
            <a:ext cx="1073150" cy="1368425"/>
          </a:xfrm>
          <a:prstGeom prst="rect">
            <a:avLst/>
          </a:prstGeom>
          <a:noFill/>
        </p:spPr>
      </p:pic>
      <p:sp>
        <p:nvSpPr>
          <p:cNvPr id="19" name="正方形/長方形 18"/>
          <p:cNvSpPr/>
          <p:nvPr/>
        </p:nvSpPr>
        <p:spPr>
          <a:xfrm>
            <a:off x="556502" y="8311416"/>
            <a:ext cx="1117763" cy="39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お申込</a:t>
            </a:r>
          </a:p>
        </p:txBody>
      </p:sp>
      <p:pic>
        <p:nvPicPr>
          <p:cNvPr id="2054" name="Picture 6" descr="\\SERVER\mac-share\塚本\アスクルばらしたpng\P11\11_akabox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60825" y="4779570"/>
            <a:ext cx="379413" cy="352425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3132228" y="4755814"/>
            <a:ext cx="436880" cy="3996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水</a:t>
            </a:r>
          </a:p>
        </p:txBody>
      </p:sp>
      <p:pic>
        <p:nvPicPr>
          <p:cNvPr id="2055" name="Picture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746397" y="5680009"/>
            <a:ext cx="1428750" cy="1438275"/>
          </a:xfrm>
          <a:prstGeom prst="rect">
            <a:avLst/>
          </a:prstGeom>
        </p:spPr>
      </p:pic>
      <p:sp>
        <p:nvSpPr>
          <p:cNvPr id="2057" name="正方形/長方形 67"/>
          <p:cNvSpPr/>
          <p:nvPr/>
        </p:nvSpPr>
        <p:spPr>
          <a:xfrm>
            <a:off x="5746115" y="7646670"/>
            <a:ext cx="1823720" cy="5556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latin typeface="ＭＳ Ｐゴシック" panose="020B0600070205080204" pitchFamily="34" charset="-128"/>
                <a:ea typeface="ＭＳ Ｐゴシック" panose="020B0600070205080204" pitchFamily="34" charset="-128"/>
                <a:cs typeface="メイリオ" panose="020B0604030504040204" pitchFamily="50" charset="-128"/>
              </a:rPr>
              <a:t>参加申し込み</a:t>
            </a:r>
          </a:p>
          <a:p>
            <a:pPr algn="ctr"/>
            <a:r>
              <a:rPr kumimoji="1" lang="en-US" altLang="ja-JP" sz="1200" b="1" dirty="0">
                <a:latin typeface="ＭＳ Ｐゴシック" panose="020B0600070205080204" pitchFamily="34" charset="-128"/>
                <a:ea typeface="ＭＳ Ｐゴシック" panose="020B0600070205080204" pitchFamily="34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200" b="1" dirty="0">
                <a:latin typeface="ＭＳ Ｐゴシック" panose="020B0600070205080204" pitchFamily="34" charset="-128"/>
                <a:ea typeface="ＭＳ Ｐゴシック" panose="020B0600070205080204" pitchFamily="34" charset="-128"/>
                <a:cs typeface="メイリオ" panose="020B0604030504040204" pitchFamily="50" charset="-128"/>
              </a:rPr>
              <a:t>QRコードからも可</a:t>
            </a:r>
            <a:r>
              <a:rPr kumimoji="1" lang="en-US" altLang="ja-JP" sz="1200" b="1" dirty="0">
                <a:latin typeface="ＭＳ Ｐゴシック" panose="020B0600070205080204" pitchFamily="34" charset="-128"/>
                <a:ea typeface="ＭＳ Ｐゴシック" panose="020B0600070205080204" pitchFamily="34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1200" b="1" dirty="0">
                <a:latin typeface="ＭＳ Ｐゴシック" panose="020B0600070205080204" pitchFamily="34" charset="-128"/>
                <a:ea typeface="ＭＳ Ｐゴシック" panose="020B0600070205080204" pitchFamily="34" charset="-128"/>
                <a:cs typeface="メイリオ" panose="020B0604030504040204" pitchFamily="50" charset="-128"/>
              </a:rPr>
              <a:t>↓</a:t>
            </a:r>
          </a:p>
        </p:txBody>
      </p:sp>
      <p:pic>
        <p:nvPicPr>
          <p:cNvPr id="25" name="コンテンツプレースホルダ 24"/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6485890" y="8202295"/>
            <a:ext cx="1083945" cy="108394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D92733-0AC9-4A16-6AFA-72F56375F620}"/>
              </a:ext>
            </a:extLst>
          </p:cNvPr>
          <p:cNvSpPr txBox="1"/>
          <p:nvPr/>
        </p:nvSpPr>
        <p:spPr>
          <a:xfrm>
            <a:off x="1952193" y="8925237"/>
            <a:ext cx="4022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u="sng" dirty="0" err="1">
                <a:solidFill>
                  <a:srgbClr val="0000FF"/>
                </a:solidFill>
                <a:effectLst/>
                <a:latin typeface="游ゴシック" panose="020B0400000000000000" pitchFamily="50" charset="-128"/>
                <a:cs typeface="Times New Roman" panose="02020603050405020304" pitchFamily="18" charset="0"/>
                <a:hlinkClick r:id="rId10"/>
              </a:rPr>
              <a:t>お申込み</a:t>
            </a:r>
            <a:endParaRPr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1</TotalTime>
  <Words>159</Words>
  <Application>Microsoft Office PowerPoint</Application>
  <PresentationFormat>ユーザー設定</PresentationFormat>
  <Paragraphs>31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ＭＳ Ｐ明朝</vt:lpstr>
      <vt:lpstr>小塚ゴシック Pro B</vt:lpstr>
      <vt:lpstr>游ゴシック</vt:lpstr>
      <vt:lpstr>Arial</vt:lpstr>
      <vt:lpstr>Calibri</vt:lpstr>
      <vt:lpstr>Calibri Light</vt:lpstr>
      <vt:lpstr>11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山喜政彦</dc:creator>
  <cp:lastModifiedBy>山喜 政彦</cp:lastModifiedBy>
  <cp:revision>15</cp:revision>
  <dcterms:created xsi:type="dcterms:W3CDTF">2013-07-04T11:22:00Z</dcterms:created>
  <dcterms:modified xsi:type="dcterms:W3CDTF">2023-01-31T01:42:21Z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1041-10.8.0.5727</vt:lpwstr>
  </property>
</Properties>
</file>